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49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696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744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45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29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63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417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07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6868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115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65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FE8F-609C-4401-BA80-21AB9667AE36}" type="datetimeFigureOut">
              <a:rPr lang="pt-BR" smtClean="0"/>
              <a:t>19/09/2019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C1405-0B67-4AA8-A938-00D9252223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86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Matemática Financeira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Prof. Cláudio C. Coelho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494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1883293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Risco de crédito: Chance da pessoa te pagar ou não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93985" y="2324633"/>
            <a:ext cx="3608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</a:t>
            </a:r>
            <a:r>
              <a:rPr lang="pt-BR" dirty="0" smtClean="0"/>
              <a:t>nflação: perda do poder de compra.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39553" y="615379"/>
            <a:ext cx="82089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Quando alguém te pede dinheiro emprestado, </a:t>
            </a:r>
            <a:br>
              <a:rPr lang="pt-B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devemos levar em consideração?</a:t>
            </a:r>
            <a:endParaRPr lang="pt-BR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3707904" y="2693965"/>
            <a:ext cx="5234122" cy="2996952"/>
            <a:chOff x="1907704" y="2693965"/>
            <a:chExt cx="5234122" cy="299695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67" t="21356" r="30924" b="14785"/>
            <a:stretch/>
          </p:blipFill>
          <p:spPr bwMode="auto">
            <a:xfrm>
              <a:off x="1907704" y="2693965"/>
              <a:ext cx="5234122" cy="299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CaixaDeTexto 5"/>
            <p:cNvSpPr txBox="1"/>
            <p:nvPr/>
          </p:nvSpPr>
          <p:spPr>
            <a:xfrm>
              <a:off x="2267744" y="2884294"/>
              <a:ext cx="23914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 smtClean="0"/>
                <a:t>Exemplo: Preço de um BigMac</a:t>
              </a:r>
              <a:endParaRPr lang="pt-BR" sz="1400" dirty="0"/>
            </a:p>
          </p:txBody>
        </p:sp>
      </p:grpSp>
      <p:sp>
        <p:nvSpPr>
          <p:cNvPr id="9" name="CaixaDeTexto 8"/>
          <p:cNvSpPr txBox="1"/>
          <p:nvPr/>
        </p:nvSpPr>
        <p:spPr>
          <a:xfrm>
            <a:off x="971600" y="2771636"/>
            <a:ext cx="6444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Custo de oportunidade : perdas por não dispor do dinheiro mais.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981370" y="3192071"/>
            <a:ext cx="5750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Remuneração: sempre queremos que nosso dinheiro renda.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993985" y="3983877"/>
            <a:ext cx="6936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/>
              <a:t>O </a:t>
            </a: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JURO</a:t>
            </a:r>
            <a:r>
              <a:rPr lang="pt-BR" sz="2800" dirty="0" smtClean="0">
                <a:solidFill>
                  <a:srgbClr val="002060"/>
                </a:solidFill>
              </a:rPr>
              <a:t> </a:t>
            </a:r>
            <a:r>
              <a:rPr lang="pt-BR" sz="2800" dirty="0" smtClean="0"/>
              <a:t>é a remuneração recebida pelo capital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31014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539553" y="615379"/>
            <a:ext cx="820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Diagrama de fluxo de caixa</a:t>
            </a:r>
            <a:endParaRPr lang="pt-BR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55576" y="1772816"/>
            <a:ext cx="75150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O período (ou o tempo) será representado por uma linha HORIZONTAL</a:t>
            </a:r>
          </a:p>
          <a:p>
            <a:r>
              <a:rPr lang="pt-BR" sz="2000" dirty="0" smtClean="0"/>
              <a:t>E pela letra </a:t>
            </a:r>
            <a:r>
              <a:rPr lang="pt-BR" sz="2800" b="1" i="1" dirty="0" smtClean="0"/>
              <a:t>n ou t</a:t>
            </a:r>
            <a:endParaRPr lang="pt-BR" sz="2000" b="1" i="1" dirty="0"/>
          </a:p>
        </p:txBody>
      </p:sp>
      <p:cxnSp>
        <p:nvCxnSpPr>
          <p:cNvPr id="11" name="Conector reto 10"/>
          <p:cNvCxnSpPr/>
          <p:nvPr/>
        </p:nvCxnSpPr>
        <p:spPr>
          <a:xfrm>
            <a:off x="1979712" y="4594246"/>
            <a:ext cx="48245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ave direita 11"/>
          <p:cNvSpPr/>
          <p:nvPr/>
        </p:nvSpPr>
        <p:spPr>
          <a:xfrm rot="5400000">
            <a:off x="4146512" y="2643470"/>
            <a:ext cx="490937" cy="482453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4008701" y="5321854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 smtClean="0"/>
              <a:t>n ou t</a:t>
            </a:r>
            <a:endParaRPr lang="pt-BR" sz="1400" b="1" i="1" dirty="0"/>
          </a:p>
        </p:txBody>
      </p:sp>
      <p:sp>
        <p:nvSpPr>
          <p:cNvPr id="14" name="Retângulo 13"/>
          <p:cNvSpPr/>
          <p:nvPr/>
        </p:nvSpPr>
        <p:spPr>
          <a:xfrm>
            <a:off x="251520" y="3575206"/>
            <a:ext cx="20613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Setas para cima = ENTRADA de capital</a:t>
            </a:r>
            <a:endParaRPr lang="pt-BR" b="1" i="1" dirty="0"/>
          </a:p>
        </p:txBody>
      </p:sp>
      <p:sp>
        <p:nvSpPr>
          <p:cNvPr id="15" name="Retângulo 14"/>
          <p:cNvSpPr/>
          <p:nvPr/>
        </p:nvSpPr>
        <p:spPr>
          <a:xfrm>
            <a:off x="6129300" y="5373216"/>
            <a:ext cx="1899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Setas para baixo = SAÍDA de capital</a:t>
            </a:r>
            <a:endParaRPr lang="pt-BR" b="1" i="1" dirty="0"/>
          </a:p>
        </p:txBody>
      </p:sp>
      <p:cxnSp>
        <p:nvCxnSpPr>
          <p:cNvPr id="17" name="Conector de seta reta 16"/>
          <p:cNvCxnSpPr/>
          <p:nvPr/>
        </p:nvCxnSpPr>
        <p:spPr>
          <a:xfrm flipV="1">
            <a:off x="2483768" y="3540551"/>
            <a:ext cx="0" cy="88088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5940152" y="4725144"/>
            <a:ext cx="0" cy="9433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Resultado de imagem para diagrama de fluxo de caix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1251843"/>
            <a:ext cx="9871247" cy="498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m para diagrama de fluxo de caix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8" y="1251843"/>
            <a:ext cx="9108022" cy="498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77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juros simp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715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2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6156684" cy="32403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4102" name="Picture 6" descr="Resultado de imagem para juros simp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77072"/>
            <a:ext cx="268605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50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Atividade</a:t>
            </a:r>
            <a:endParaRPr lang="pt-BR" dirty="0"/>
          </a:p>
        </p:txBody>
      </p:sp>
      <p:pic>
        <p:nvPicPr>
          <p:cNvPr id="5126" name="Picture 6" descr="Resultado de imagem para exercicios juros simp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8" t="20665" r="15988" b="18881"/>
          <a:stretch/>
        </p:blipFill>
        <p:spPr bwMode="auto">
          <a:xfrm>
            <a:off x="0" y="980728"/>
            <a:ext cx="8964488" cy="523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m para montante juro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" t="39435" r="5112" b="30282"/>
          <a:stretch/>
        </p:blipFill>
        <p:spPr bwMode="auto">
          <a:xfrm>
            <a:off x="5415408" y="532906"/>
            <a:ext cx="3549080" cy="89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28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Atividade - resolução</a:t>
            </a:r>
            <a:endParaRPr lang="pt-BR" dirty="0"/>
          </a:p>
        </p:txBody>
      </p:sp>
      <p:pic>
        <p:nvPicPr>
          <p:cNvPr id="5126" name="Picture 6" descr="Resultado de imagem para exercicios juros simple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8" t="20666" r="15988" b="49107"/>
          <a:stretch/>
        </p:blipFill>
        <p:spPr bwMode="auto">
          <a:xfrm>
            <a:off x="276284" y="545051"/>
            <a:ext cx="2835022" cy="82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Resultado de imagem para exercicios juros simple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8" t="50893" r="15988" b="18880"/>
          <a:stretch/>
        </p:blipFill>
        <p:spPr bwMode="auto">
          <a:xfrm>
            <a:off x="6112815" y="545051"/>
            <a:ext cx="2835022" cy="82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9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Atividade</a:t>
            </a:r>
            <a:endParaRPr lang="pt-BR" dirty="0"/>
          </a:p>
        </p:txBody>
      </p:sp>
      <p:pic>
        <p:nvPicPr>
          <p:cNvPr id="6146" name="Picture 2" descr="Resultado de imagem para exercicios juros simp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4" t="7861" r="22171" b="78618"/>
          <a:stretch/>
        </p:blipFill>
        <p:spPr bwMode="auto">
          <a:xfrm>
            <a:off x="323528" y="701386"/>
            <a:ext cx="8241760" cy="85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79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/>
              <a:t>Atividade</a:t>
            </a:r>
            <a:endParaRPr lang="pt-BR" dirty="0"/>
          </a:p>
        </p:txBody>
      </p:sp>
      <p:pic>
        <p:nvPicPr>
          <p:cNvPr id="8194" name="Picture 2" descr="Resultado de imagem para exercicios juros simpl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83" b="10523"/>
          <a:stretch/>
        </p:blipFill>
        <p:spPr bwMode="auto">
          <a:xfrm>
            <a:off x="240595" y="592963"/>
            <a:ext cx="7483642" cy="333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11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116</Words>
  <Application>Microsoft Office PowerPoint</Application>
  <PresentationFormat>Apresentação na tela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Matemática Financeira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Claudio Camargo Coelho</dc:creator>
  <cp:lastModifiedBy>Claudio Camargo Coelho</cp:lastModifiedBy>
  <cp:revision>11</cp:revision>
  <dcterms:created xsi:type="dcterms:W3CDTF">2019-09-17T17:25:50Z</dcterms:created>
  <dcterms:modified xsi:type="dcterms:W3CDTF">2019-09-19T18:35:09Z</dcterms:modified>
</cp:coreProperties>
</file>